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59" r:id="rId6"/>
    <p:sldId id="262" r:id="rId7"/>
    <p:sldId id="261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8808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2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70835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6405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0398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55565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5758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415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6225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604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409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4289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334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686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3456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0472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0297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24017-DF95-498F-9E01-7EDC742368C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F64A9-0979-4E8B-80E7-A2496EB480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70409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FDCE74C3-59FE-68A3-31E4-81A5087D7A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0" r="3" b="3"/>
          <a:stretch/>
        </p:blipFill>
        <p:spPr>
          <a:xfrm>
            <a:off x="3320642" y="407578"/>
            <a:ext cx="6076950" cy="600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345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164" y="314137"/>
            <a:ext cx="7620771" cy="6120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Прямоугольник 1"/>
          <p:cNvSpPr/>
          <p:nvPr/>
        </p:nvSpPr>
        <p:spPr>
          <a:xfrm>
            <a:off x="8968041" y="6488668"/>
            <a:ext cx="3223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pavel-samojlov@yandex.ru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82986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094" y="347100"/>
            <a:ext cx="7620771" cy="6120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Прямоугольник 1"/>
          <p:cNvSpPr/>
          <p:nvPr/>
        </p:nvSpPr>
        <p:spPr>
          <a:xfrm>
            <a:off x="9032161" y="6488668"/>
            <a:ext cx="31598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vlad-epishkov@rambler.ru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4513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887" y="354916"/>
            <a:ext cx="7521284" cy="6120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Прямоугольник 2"/>
          <p:cNvSpPr/>
          <p:nvPr/>
        </p:nvSpPr>
        <p:spPr>
          <a:xfrm>
            <a:off x="9755114" y="6488668"/>
            <a:ext cx="24368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lenteval@rambler.ru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2074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613" y="366149"/>
            <a:ext cx="7620771" cy="6120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Прямоугольник 2"/>
          <p:cNvSpPr/>
          <p:nvPr/>
        </p:nvSpPr>
        <p:spPr>
          <a:xfrm>
            <a:off x="9134753" y="6486149"/>
            <a:ext cx="3057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p.perewerzew@yandex.ru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7350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613" y="394724"/>
            <a:ext cx="7620771" cy="6120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Прямоугольник 2"/>
          <p:cNvSpPr/>
          <p:nvPr/>
        </p:nvSpPr>
        <p:spPr>
          <a:xfrm>
            <a:off x="9388027" y="6514724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Liza_Kelaskina@mail.ru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3706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613" y="394724"/>
            <a:ext cx="7620771" cy="6120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Прямоугольник 2"/>
          <p:cNvSpPr/>
          <p:nvPr/>
        </p:nvSpPr>
        <p:spPr>
          <a:xfrm>
            <a:off x="9330319" y="6514724"/>
            <a:ext cx="2861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kot1912kot@gmail.com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90464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15</TotalTime>
  <Words>6</Words>
  <Application>Microsoft Office PowerPoint</Application>
  <PresentationFormat>Широкоэкранный</PresentationFormat>
  <Paragraphs>6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Tw Cen MT</vt:lpstr>
      <vt:lpstr>Контур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Home PC</dc:creator>
  <cp:lastModifiedBy>Home PC</cp:lastModifiedBy>
  <cp:revision>3</cp:revision>
  <dcterms:created xsi:type="dcterms:W3CDTF">2023-04-23T13:40:11Z</dcterms:created>
  <dcterms:modified xsi:type="dcterms:W3CDTF">2023-04-24T08:33:58Z</dcterms:modified>
</cp:coreProperties>
</file>

<file path=docProps/thumbnail.jpeg>
</file>